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0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88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17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88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11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7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8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54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80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00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52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26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467EB-EF18-42EA-B2B0-14023DAC8488}" type="datetimeFigureOut">
              <a:rPr lang="fr-FR" smtClean="0"/>
              <a:t>02/01/2015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173F-C9A9-4E33-9309-80000DAE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65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3"/>
          <a:stretch/>
        </p:blipFill>
        <p:spPr>
          <a:xfrm>
            <a:off x="0" y="1058344"/>
            <a:ext cx="9144000" cy="5799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91042" y="155949"/>
            <a:ext cx="2561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/>
                <a:solidFill>
                  <a:srgbClr val="2980B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Ubuntu" panose="020B0504030602030204" pitchFamily="34" charset="0"/>
              </a:rPr>
              <a:t>10 ans</a:t>
            </a:r>
            <a:endParaRPr lang="fr-FR" sz="5400" b="1" cap="all" spc="0" dirty="0">
              <a:ln/>
              <a:solidFill>
                <a:srgbClr val="2980B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87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176" y="0"/>
            <a:ext cx="5019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UT Dij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4" b="19629"/>
          <a:stretch/>
        </p:blipFill>
        <p:spPr bwMode="auto">
          <a:xfrm>
            <a:off x="24791" y="5013175"/>
            <a:ext cx="3836279" cy="18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43" y="14897"/>
            <a:ext cx="1627374" cy="16273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1970" y="1180606"/>
            <a:ext cx="2561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/>
                <a:solidFill>
                  <a:srgbClr val="2980B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Ubuntu" panose="020B0504030602030204" pitchFamily="34" charset="0"/>
              </a:rPr>
              <a:t>10 ans</a:t>
            </a:r>
            <a:endParaRPr lang="fr-FR" sz="5400" b="1" cap="all" spc="0" dirty="0">
              <a:ln/>
              <a:solidFill>
                <a:srgbClr val="2980B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Ubuntu" panose="020B05040306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9573" y="2967335"/>
            <a:ext cx="2946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Ubuntu" panose="020B0504030602030204" pitchFamily="34" charset="0"/>
              </a:rPr>
              <a:t>W</a:t>
            </a:r>
            <a:r>
              <a:rPr lang="fr-F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Ubuntu" panose="020B0504030602030204" pitchFamily="34" charset="0"/>
              </a:rPr>
              <a:t>ebinar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5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0"/>
            <a:ext cx="1627374" cy="16273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96615" y="1165709"/>
            <a:ext cx="2561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/>
                <a:solidFill>
                  <a:srgbClr val="2980B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Ubuntu" panose="020B0504030602030204" pitchFamily="34" charset="0"/>
              </a:rPr>
              <a:t>10 ans</a:t>
            </a:r>
            <a:endParaRPr lang="fr-FR" sz="5400" b="1" cap="all" spc="0" dirty="0">
              <a:ln/>
              <a:solidFill>
                <a:srgbClr val="2980B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Ubuntu" panose="020B05040306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3726" y="3407792"/>
            <a:ext cx="2088232" cy="1800200"/>
          </a:xfrm>
          <a:prstGeom prst="rect">
            <a:avLst/>
          </a:prstGeom>
          <a:solidFill>
            <a:srgbClr val="298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489601" y="3439886"/>
            <a:ext cx="2088232" cy="1800200"/>
          </a:xfrm>
          <a:prstGeom prst="rect">
            <a:avLst/>
          </a:prstGeom>
          <a:solidFill>
            <a:srgbClr val="298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024286" y="3429000"/>
            <a:ext cx="2088232" cy="1800200"/>
          </a:xfrm>
          <a:prstGeom prst="rect">
            <a:avLst/>
          </a:prstGeom>
          <a:solidFill>
            <a:srgbClr val="298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387663" y="2360960"/>
            <a:ext cx="6292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Ubuntu" panose="020B0504030602030204" pitchFamily="34" charset="0"/>
              </a:rPr>
              <a:t>3 pros du coaching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Ubuntu" panose="020B0504030602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83726" y="537321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Alain POIGNAND, </a:t>
            </a:r>
            <a:br>
              <a:rPr lang="fr-FR" dirty="0" smtClean="0"/>
            </a:br>
            <a:r>
              <a:rPr lang="fr-FR" i="1" dirty="0" smtClean="0"/>
              <a:t>Cap </a:t>
            </a:r>
            <a:r>
              <a:rPr lang="fr-FR" i="1" dirty="0" err="1" smtClean="0"/>
              <a:t>Kamarat</a:t>
            </a:r>
            <a:endParaRPr lang="fr-FR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680939" y="536163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Agnès MASSON, </a:t>
            </a:r>
            <a:br>
              <a:rPr lang="fr-FR" dirty="0" smtClean="0"/>
            </a:br>
            <a:r>
              <a:rPr lang="fr-FR" i="1" dirty="0" smtClean="0"/>
              <a:t>AM Coaching</a:t>
            </a:r>
            <a:endParaRPr lang="fr-FR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799890" y="5347118"/>
            <a:ext cx="2580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Marie-Caroline PANZANI, </a:t>
            </a:r>
            <a:br>
              <a:rPr lang="fr-FR" dirty="0" smtClean="0"/>
            </a:br>
            <a:r>
              <a:rPr lang="fr-FR" i="1" dirty="0" err="1" smtClean="0"/>
              <a:t>Vitalism'Développement</a:t>
            </a:r>
            <a:endParaRPr lang="fr-FR" i="1" dirty="0"/>
          </a:p>
        </p:txBody>
      </p:sp>
      <p:pic>
        <p:nvPicPr>
          <p:cNvPr id="2050" name="Picture 2" descr="https://media.licdn.com/mpr/mpr/shrink_200_200/p/1/005/02d/2fa/173efa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8"/>
          <a:stretch/>
        </p:blipFill>
        <p:spPr bwMode="auto">
          <a:xfrm>
            <a:off x="6213766" y="3532171"/>
            <a:ext cx="1709272" cy="157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viadeo.com/servlet/photo?memberId=0021npyf1cni5iwl&amp;height=185&amp;width=140&amp;ts=14175256650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7" b="16409"/>
          <a:stretch/>
        </p:blipFill>
        <p:spPr bwMode="auto">
          <a:xfrm>
            <a:off x="1235753" y="3499860"/>
            <a:ext cx="1584177" cy="164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GNES MASSON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t="16291" r="14762" b="31238"/>
          <a:stretch/>
        </p:blipFill>
        <p:spPr bwMode="auto">
          <a:xfrm>
            <a:off x="3741629" y="3532171"/>
            <a:ext cx="1584176" cy="155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22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217917"/>
            <a:ext cx="2561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/>
                <a:solidFill>
                  <a:srgbClr val="2980B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Ubuntu" panose="020B0504030602030204" pitchFamily="34" charset="0"/>
              </a:rPr>
              <a:t>10 ans</a:t>
            </a:r>
            <a:endParaRPr lang="fr-FR" sz="5400" b="1" cap="all" spc="0" dirty="0">
              <a:ln/>
              <a:solidFill>
                <a:srgbClr val="2980B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Ubuntu" panose="020B05040306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1720" y="3327760"/>
            <a:ext cx="712510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Ubuntu" panose="020B0504030602030204" pitchFamily="34" charset="0"/>
              </a:rPr>
              <a:t>C’est aussi grâce </a:t>
            </a:r>
            <a:b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Ubuntu" panose="020B0504030602030204" pitchFamily="34" charset="0"/>
              </a:rPr>
            </a:br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Ubuntu" panose="020B0504030602030204" pitchFamily="34" charset="0"/>
              </a:rPr>
              <a:t>à vous,</a:t>
            </a:r>
          </a:p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Ubuntu" panose="020B0504030602030204" pitchFamily="34" charset="0"/>
              </a:rPr>
              <a:t>Merci !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Ubuntu" panose="020B050403060203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0768"/>
            <a:ext cx="689377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897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</Words>
  <Application>Microsoft Office PowerPoint</Application>
  <PresentationFormat>Affichage à l'écran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adeline lory</dc:creator>
  <cp:lastModifiedBy>adeline lory</cp:lastModifiedBy>
  <cp:revision>3</cp:revision>
  <dcterms:created xsi:type="dcterms:W3CDTF">2015-01-02T14:30:53Z</dcterms:created>
  <dcterms:modified xsi:type="dcterms:W3CDTF">2015-01-02T14:56:50Z</dcterms:modified>
</cp:coreProperties>
</file>